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62" r:id="rId6"/>
    <p:sldId id="263" r:id="rId7"/>
    <p:sldId id="269" r:id="rId8"/>
    <p:sldId id="270" r:id="rId9"/>
    <p:sldId id="27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613E2-3F0C-46F5-9B77-3B6435DF9E5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94C6F-19AF-404E-BE50-B80AB87C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94C6F-19AF-404E-BE50-B80AB87C7A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28E41C-4570-42B4-95E1-CF4B1679909F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06608D-58A1-4867-9FE6-C47B52701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8E41C-4570-42B4-95E1-CF4B1679909F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6608D-58A1-4867-9FE6-C47B52701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528E41C-4570-42B4-95E1-CF4B1679909F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06608D-58A1-4867-9FE6-C47B52701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8E41C-4570-42B4-95E1-CF4B1679909F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6608D-58A1-4867-9FE6-C47B52701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28E41C-4570-42B4-95E1-CF4B1679909F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06608D-58A1-4867-9FE6-C47B52701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8E41C-4570-42B4-95E1-CF4B1679909F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6608D-58A1-4867-9FE6-C47B52701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8E41C-4570-42B4-95E1-CF4B1679909F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6608D-58A1-4867-9FE6-C47B52701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8E41C-4570-42B4-95E1-CF4B1679909F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6608D-58A1-4867-9FE6-C47B52701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28E41C-4570-42B4-95E1-CF4B1679909F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6608D-58A1-4867-9FE6-C47B52701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8E41C-4570-42B4-95E1-CF4B1679909F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6608D-58A1-4867-9FE6-C47B52701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8E41C-4570-42B4-95E1-CF4B1679909F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6608D-58A1-4867-9FE6-C47B52701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528E41C-4570-42B4-95E1-CF4B1679909F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06608D-58A1-4867-9FE6-C47B52701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428604"/>
            <a:ext cx="5491412" cy="20002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Автономная некоммерческая организация «Центр социальных психолого-педагогических услуг»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Уварово</a:t>
            </a:r>
            <a:endParaRPr lang="ru-RU" sz="1800" b="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786058"/>
            <a:ext cx="5400530" cy="38576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ru-RU" sz="2800" b="1" i="1" dirty="0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1026" name="Picture 2" descr="C:\Documents and Settings\DOVERIE T\Рабочий стол\картинки\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17672" y="6715148"/>
            <a:ext cx="139093" cy="142852"/>
          </a:xfrm>
          <a:prstGeom prst="rect">
            <a:avLst/>
          </a:prstGeom>
          <a:noFill/>
        </p:spPr>
      </p:pic>
      <p:pic>
        <p:nvPicPr>
          <p:cNvPr id="5" name="Рисунок 4" descr="C:\Documents and Settings\DOVERIE T\Рабочий стол\сс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26431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DOVERIE T\Рабочий стол\Входной-коридор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143248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ЗАКЛЮЧЕНИЕ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643602"/>
          </a:xfrm>
        </p:spPr>
        <p:txBody>
          <a:bodyPr>
            <a:no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Эффективность работы очевидна, в совокупности с имеющимся желанием  родителей и детей участвовать в ней - это свидетельствует в пользу её дальнейшего продолжения и совершенствования.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Работа в  АНО ЦСППУ будет продолжаться, и мы искренне надеемся, что люди, ознакомившиеся с этой  презентацией, будут разделять то направление  деятельности, которое  нами  выбрано.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Дорогие друзья!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Приходите к нам , если    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Вам нужна помощь,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нужна поддержка и консультация, если вы хотите помочь кому- то.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двери всегда открыты для Вас!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ВМЕСТЕ МОЖЕМ СДЕЛАТЬ МНОГОЕ!</a:t>
            </a:r>
          </a:p>
          <a:p>
            <a:pPr algn="ctr">
              <a:buNone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/>
              <a:t>Адрес   </a:t>
            </a:r>
            <a:r>
              <a:rPr lang="ru-RU" sz="1600" b="1" dirty="0" smtClean="0">
                <a:sym typeface="Wingdings"/>
              </a:rPr>
              <a:t></a:t>
            </a:r>
            <a:r>
              <a:rPr lang="ru-RU" sz="1600" b="1" dirty="0" smtClean="0"/>
              <a:t>  : 393460, Тамбовская обл., г.Уварово, 2 </a:t>
            </a:r>
            <a:r>
              <a:rPr lang="ru-RU" sz="1600" b="1" dirty="0" err="1" smtClean="0"/>
              <a:t>мкр</a:t>
            </a:r>
            <a:r>
              <a:rPr lang="ru-RU" sz="1600" b="1" dirty="0" smtClean="0"/>
              <a:t>., д. 4а.</a:t>
            </a:r>
          </a:p>
          <a:p>
            <a:pPr algn="ctr"/>
            <a:r>
              <a:rPr lang="ru-RU" sz="1600" b="1" dirty="0" smtClean="0">
                <a:sym typeface="Wingdings"/>
              </a:rPr>
              <a:t></a:t>
            </a:r>
            <a:r>
              <a:rPr lang="ru-RU" sz="1600" b="1" dirty="0" smtClean="0"/>
              <a:t>.тел.8 (47558) 4-01-05;</a:t>
            </a:r>
            <a:endParaRPr lang="en-US" sz="1600" b="1" dirty="0" smtClean="0"/>
          </a:p>
          <a:p>
            <a:pPr algn="ctr"/>
            <a:r>
              <a:rPr lang="en-US" sz="1600" b="1" u="sng" dirty="0" err="1" smtClean="0"/>
              <a:t>togou</a:t>
            </a:r>
            <a:r>
              <a:rPr lang="ru-RU" sz="1600" b="1" u="sng" dirty="0" smtClean="0"/>
              <a:t>31@</a:t>
            </a:r>
            <a:r>
              <a:rPr lang="en-US" sz="1600" b="1" u="sng" dirty="0" err="1" smtClean="0"/>
              <a:t>yndex</a:t>
            </a:r>
            <a:r>
              <a:rPr lang="ru-RU" sz="1600" b="1" u="sng" dirty="0" smtClean="0"/>
              <a:t>.</a:t>
            </a:r>
            <a:r>
              <a:rPr lang="en-US" sz="1600" b="1" u="sng" dirty="0" err="1" smtClean="0"/>
              <a:t>ru</a:t>
            </a:r>
            <a:r>
              <a:rPr lang="ru-RU" sz="1600" b="1" dirty="0" smtClean="0"/>
              <a:t>                                         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428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0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143900" cy="67151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algn="just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Наша автономная  некоммерческая организация создана в   2017 году.</a:t>
            </a:r>
          </a:p>
          <a:p>
            <a:pPr algn="ctr">
              <a:buNone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    Миссия Центра   – помощь  семьям, попавшим в трудную жизненную ситуацию.</a:t>
            </a:r>
          </a:p>
          <a:p>
            <a:pPr algn="just">
              <a:buNone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      Мы помогаем детям с особыми возможностями здоровья развиваться. Надеемся, что с помощью полученного в Центре социального опыта, у детей   сформируется модель правильного социального поведения. Наблюдая за успехами наших воспитанников, видя улыбки их родителей, нас переполняет радость и гордость. Чувство исполненного долга- хороший спутник в работе!    </a:t>
            </a:r>
          </a:p>
          <a:p>
            <a:pPr algn="just"/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Важнейшей задачей для ребёнка с ограниченными возможностями здоровья является расширение сферы его самостоятельности, под которой понимается преодоление им обособленности за счёт снятия комплекса неполноценности, приобретение навыков коммуникации и умения осваивать и применять без непосредственной посторонней помощи знания и навыки для решения повседневных задач. Для этого  мы  используем следующие методы:</a:t>
            </a:r>
          </a:p>
          <a:p>
            <a:pPr algn="just">
              <a:buNone/>
            </a:pP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-  Проведение опросов, бесед, тестирования для определения особенностей психической деятельности и личностных характеристик детей с ограниченными возможностями здоровья;</a:t>
            </a:r>
            <a:b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Беседы с детьми и их родителями о здоровом образе жизни, о возможностях сохранения и самовосстановления здоровья, о современных системах профилактики;</a:t>
            </a:r>
          </a:p>
          <a:p>
            <a:pPr algn="just"/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 Проведение психолого-педагогических  занятий на повышение               самооценки, функциональная тренировка поведения, мышечная       релаксация, проведение занятий по развитию коммуникабельности и  навыков общения. </a:t>
            </a:r>
            <a:b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Проведение  социально значимых мероприятий.</a:t>
            </a:r>
          </a:p>
          <a:p>
            <a:pPr algn="just"/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Проведение встреч, семинаров, круглых столов.</a:t>
            </a:r>
            <a:b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Клубная деятельность.</a:t>
            </a:r>
          </a:p>
          <a:p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много сделали в прошедшем году, это – результат работы не только сотрудников Центра, но и многих наших друзей: партнеров, спонсоров, предпринимателей, сотрудников и, конечно, наших замечательных  родителей.    </a:t>
            </a:r>
          </a:p>
          <a:p>
            <a:pPr algn="ctr"/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всем, кто был с нами в 2021  году.  </a:t>
            </a:r>
          </a:p>
          <a:p>
            <a:pPr algn="ctr">
              <a:buNone/>
            </a:pPr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 впереди большие планы!</a:t>
            </a: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dirty="0" smtClean="0"/>
              <a:t>    </a:t>
            </a:r>
            <a:r>
              <a:rPr lang="ru-RU" sz="1100" b="1" dirty="0" smtClean="0"/>
              <a:t>Директор АНО ЦСППУ                                 </a:t>
            </a:r>
          </a:p>
          <a:p>
            <a:pPr>
              <a:buNone/>
            </a:pPr>
            <a:r>
              <a:rPr lang="ru-RU" sz="1100" b="1" i="1" dirty="0" smtClean="0"/>
              <a:t>      Марина Федулова</a:t>
            </a:r>
            <a:endParaRPr lang="ru-RU" sz="1100" b="1" dirty="0"/>
          </a:p>
        </p:txBody>
      </p:sp>
      <p:pic>
        <p:nvPicPr>
          <p:cNvPr id="4" name="Рисунок 3" descr="E:\вс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57628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429584" y="642918"/>
            <a:ext cx="7196166" cy="142876"/>
          </a:xfrm>
        </p:spPr>
        <p:txBody>
          <a:bodyPr>
            <a:no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7929618" cy="67151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1600" dirty="0" smtClean="0"/>
              <a:t>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конкурс среди социально ориентированных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некомерческих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организаций Тамбовской области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«Один день из жизни НКО»</a:t>
            </a:r>
          </a:p>
          <a:p>
            <a:pPr algn="just"/>
            <a:r>
              <a:rPr lang="ru-RU" sz="1800" dirty="0" smtClean="0"/>
              <a:t>Психолого-педагогическая поддержка детей с ограниченными возможностями здоровья  является одним из основных и неотъемлемых условий их успешной социализации, обеспечения их полноценного участия в жизни общества, эффективной самореализации в различных видах профессиональной и социальной деятельности. </a:t>
            </a:r>
          </a:p>
          <a:p>
            <a:pPr algn="just"/>
            <a:r>
              <a:rPr lang="ru-RU" sz="1800" dirty="0" smtClean="0"/>
              <a:t>В  АНО ЦСППУ  созданы условия для психолого-педагогической поддержки    детей  с ОВЗ.  В нашу команду входят специалисты: педагог-психолог, учитель-логопед, социальный педагог, дефектолог, специалист дополнительного образования, специалист по методической работе.  </a:t>
            </a:r>
          </a:p>
          <a:p>
            <a:pPr algn="just"/>
            <a:r>
              <a:rPr lang="ru-RU" sz="1800" dirty="0" smtClean="0"/>
              <a:t>Комплексное изучение особенностей интеллектуального и личностного развития ребенка, выбор направлений сопровождающей деятельности ребенка, методов работы, отбор содержания занятий с учётом индивидуально-психологических особенностей  детей с ОВЗ    является неотъемлемой частью работы Центра.</a:t>
            </a:r>
          </a:p>
          <a:p>
            <a:pPr algn="just"/>
            <a:r>
              <a:rPr lang="ru-RU" sz="1800" dirty="0" smtClean="0"/>
              <a:t>Специалисты АНО ЦСППУ, работающие с детьми с ОВЗ</a:t>
            </a:r>
            <a:r>
              <a:rPr lang="ru-RU" sz="1800" smtClean="0"/>
              <a:t>, оказывают </a:t>
            </a:r>
            <a:r>
              <a:rPr lang="ru-RU" sz="1800" dirty="0" smtClean="0"/>
              <a:t>систематическую психолого-педагогическую и социальную помощь детям в возрасте от трех до восемнадцати лет, а их родителям (законным представителям) – консультативно – методическую поддержку по вопросам воспитания и обучения.</a:t>
            </a:r>
          </a:p>
          <a:p>
            <a:pPr algn="just"/>
            <a:r>
              <a:rPr lang="ru-RU" sz="1800" dirty="0" smtClean="0"/>
              <a:t>  Работа с ребенком ведется согласно индивидуального плана  работы, который включает в себя  набор мероприятий по поддержанию  психологической, педагогической и социальной реабилитации, определенного возрастными и личностными особенностями ребенка и текущим уровнем тяжести ограничений его жизнедеятельности.</a:t>
            </a:r>
          </a:p>
          <a:p>
            <a:pPr algn="just"/>
            <a:r>
              <a:rPr lang="ru-RU" sz="1800" dirty="0" smtClean="0"/>
              <a:t> </a:t>
            </a:r>
          </a:p>
          <a:p>
            <a:pPr algn="just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286652"/>
            <a:ext cx="285752" cy="142876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Цель, задачи, направления деятельности</a:t>
            </a:r>
          </a:p>
          <a:p>
            <a:pPr algn="just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    предоставление услуг в сфере образования;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создание оптимальных условий   развития детей в соответствии с их возрастными и индивидуально-типологическими особенностями, состоянием соматического и нервно-психического здоровья, способствующих их интеллектуальному, личностному и эмоционально-волевому развитию; содействие социально-культурной адаптации в современном обществе.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 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выявлять особые  развивающие потребности   детей с ограниченными возможностями здоровья, обусловленные особенностями их физического и (или) психического развития; 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осуществлять индивидуально-ориентированную, психолого-педагогическую, коррекционно-развивающую помощь  детям с ограниченными возможностями здоровья с учетом особенностей психофизического развития и индивидуальных возможностей; 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обеспечить возможность освоения детьми с ограниченными возможностями здоровья  индивидуальных программ развития на доступном им уровне, их интеграцию   и социализацию в обществе.</a:t>
            </a:r>
          </a:p>
          <a:p>
            <a:pPr algn="just" fontAlgn="base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Направление 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  деятельность по оказанию услуг, предусматривающих повышение коммуникативного потенциала получателей социальных услуг, имеющих ограничения жизнедеятельности, реабилитацию  и социальную адаптацию инвалидов, социальное сопровождение семей, воспитывающих детей с ограниченными возможностями здоровья.</a:t>
            </a:r>
          </a:p>
          <a:p>
            <a:pPr algn="ctr" fontAlgn="base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Целевая аудитория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Семьи,  имеющие  детей.                                                    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Семьи,  имеющие  детей с проблемами в развитии.</a:t>
            </a:r>
          </a:p>
          <a:p>
            <a:pPr algn="ctr" fontAlgn="base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7818" y="5072074"/>
            <a:ext cx="1428759" cy="164307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0002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215238" cy="6215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Социальные партнёры, доступность социальной среды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Социальное партнерство – это показатель открытости организации, ведь если у организации много друзей, это говорит о том, что ей доверяют.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своей работе  мы стараемся  поддерживает связь и  использовать опыт других  автономных некоммерческих организаций Тамбовской и других областей.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АНО ЦСППУ тесно взаимодействует с органами государственной власти и местного самоуправления, управлением культуры г. Уварово и ТОГБУЗ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Уваровская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ЦРБ».   Творческая обстановка и хорошее настроение повышают жизненный тонус наших  встреч.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Спонсорскую помощь оказывают индивидуальные предприниматели  г. Уварова,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Рассказова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Уваровского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Ржаксинского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районов.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Мы от всего сердца говорим нашим партнерам,   большое спасибо!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рады, что мы вместе!</a:t>
            </a:r>
          </a:p>
          <a:p>
            <a:pPr algn="ctr"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Доступность информационной среды.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Планы, намеченные мероприятия   АНО ЦСППУ и их осуществление   доступны для всех.  На сайте Центра «Доверие»,  в социальных сетях и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размещаются    объявления, фото, репортажи о проводимых мероприятиях.    О своей работе мы публикуем статьи в  газете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Уваровская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жизнь»,  взаимодействуем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Уваровским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телевидением.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sz="1400" dirty="0" smtClean="0"/>
          </a:p>
          <a:p>
            <a:pPr>
              <a:buNone/>
            </a:pP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Индивидуальная работа</a:t>
            </a:r>
            <a:r>
              <a:rPr lang="ru-RU" sz="5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консультативная помощь родителям в вопросах воспитания и развития детей с целью повышения родительской компетенции;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индивидуальные занятия с детьми по подготовке к школе;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личные беседы, целью которых является оказание социальной поддержки семьям, имеющим детей с ОВЗ.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Клубная работа</a:t>
            </a:r>
            <a:endParaRPr lang="ru-RU" sz="5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В работе родительского клуба «Вместе весело шагать…» учтены как запросы родителей, так и объективно имеющаяся, но не обозначенная родителями, потребность в личностной психологической помощи и поддержке. Групповая форма работы несет в себе мощный ресурс для решения  педагогических и психологических задач.</a:t>
            </a:r>
          </a:p>
          <a:p>
            <a:pPr>
              <a:lnSpc>
                <a:spcPct val="120000"/>
              </a:lnSpc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Основные направления  работы  с родителями.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Психологическая  работа.  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Правовое просвещение родителей.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Формирование компетентности родителей в вопросах коррекционно-педагогических знаний и их практического применения на занятиях с детьми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Семинары и выезды 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Семинары - это один из важнейших каналов обратной связи.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Использование такой формы работы как семинары, круглые столы, позволяет специалистам Центра: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формировать положительный имидж организации;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повышать уровень профессиональной компетенции учителей, воспитателей ДОУ городской и сельской местности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Уваровского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и Мучкапского районов, г. Уварово;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 предоставляет возможность участникам обсудить проблему с целью определения возможных путей ее решения;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обозначить наличие определенной позиции, теоретических знаний и практического опыта, полученного в процессе изучения темы.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позволяют      повышать уровень родительской компетентности.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ФОТОАЛЬБОМ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DOVERIE T\Рабочий стол\фото конкурс\IMG_22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979324" cy="373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DOVERIE T\Рабочий стол\фото конкурс\IMG_21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71876"/>
            <a:ext cx="429819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DOVERIE T\Рабочий стол\фото конкурс\DSCN08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Documents and Settings\DOVERIE T\Рабочий стол\фото конкурс\DSC0095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1"/>
            <a:ext cx="4429124" cy="385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DOVERIE T\Рабочий стол\фото конкурс\23.11.2017 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68516" cy="380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Documents and Settings\DOVERIE T\Рабочий стол\фото конкурс\LDVHE670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86058"/>
            <a:ext cx="464343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659</Words>
  <Application>Microsoft Office PowerPoint</Application>
  <PresentationFormat>Экран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Автономная некоммерческая организация «Центр социальных психолого-педагогических услуг»  г. Уварово</vt:lpstr>
      <vt:lpstr> </vt:lpstr>
      <vt:lpstr>Слайд 3</vt:lpstr>
      <vt:lpstr>Слайд 4</vt:lpstr>
      <vt:lpstr>Слайд 5</vt:lpstr>
      <vt:lpstr>Слайд 6</vt:lpstr>
      <vt:lpstr>ФОТОАЛЬБОМ</vt:lpstr>
      <vt:lpstr>Слайд 8</vt:lpstr>
      <vt:lpstr>Слайд 9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 «Центр социальных психолого-педагогических услуг»</dc:title>
  <dc:creator>Тьютор</dc:creator>
  <cp:lastModifiedBy>Тьютор</cp:lastModifiedBy>
  <cp:revision>24</cp:revision>
  <dcterms:created xsi:type="dcterms:W3CDTF">2022-02-25T11:54:43Z</dcterms:created>
  <dcterms:modified xsi:type="dcterms:W3CDTF">2022-06-09T11:09:02Z</dcterms:modified>
</cp:coreProperties>
</file>